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10.2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i="1" smtClean="0">
                            <a:latin typeface="Cambria Math"/>
                          </a:rPr>
                        </m:ctrlPr>
                      </m:sSubPr>
                      <m:e>
                        <m:sPre>
                          <m:sPrePr>
                            <m:ctrlPr>
                              <a:rPr lang="en-US" sz="4000" i="1" smtClean="0">
                                <a:latin typeface="Cambria Math"/>
                              </a:rPr>
                            </m:ctrlPr>
                          </m:sPrePr>
                          <m:sub>
                            <m:r>
                              <a:rPr lang="en-US" sz="4000" b="0" i="1" smtClean="0">
                                <a:latin typeface="Cambria Math"/>
                              </a:rPr>
                              <m:t>9</m:t>
                            </m:r>
                          </m:sub>
                          <m:sup/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𝐶</m:t>
                            </m:r>
                          </m:e>
                        </m:sPre>
                      </m:e>
                      <m:sub>
                        <m:r>
                          <a:rPr lang="en-US" sz="4000" b="0" i="1" smtClean="0"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sz="4000" dirty="0" smtClean="0"/>
                  <a:t>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A committee consists of 10 Republicans and 8 Democrats. In how many ways can a subcommittee be chosen if it has 5 Republicans and 4 Democrats</a:t>
                </a:r>
                <a:r>
                  <a:rPr lang="en-US" sz="4000" dirty="0" smtClean="0"/>
                  <a:t>?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What is the coefficient of </a:t>
                </a:r>
                <a14:m>
                  <m:oMath xmlns:m="http://schemas.openxmlformats.org/officeDocument/2006/math">
                    <m:r>
                      <a:rPr lang="en-US" sz="4000" i="1" dirty="0" smtClean="0">
                        <a:latin typeface="Cambria Math"/>
                      </a:rPr>
                      <m:t>𝑥</m:t>
                    </m:r>
                    <m:r>
                      <a:rPr lang="en-US" sz="4000" i="1" baseline="30000" dirty="0">
                        <a:latin typeface="Cambria Math"/>
                      </a:rPr>
                      <m:t>2</m:t>
                    </m:r>
                    <m:r>
                      <a:rPr lang="en-US" sz="4000" i="1" dirty="0">
                        <a:latin typeface="Cambria Math"/>
                      </a:rPr>
                      <m:t>𝑦</m:t>
                    </m:r>
                    <m:r>
                      <a:rPr lang="en-US" sz="4000" i="1" baseline="30000" dirty="0">
                        <a:latin typeface="Cambria Math"/>
                      </a:rPr>
                      <m:t>3</m:t>
                    </m:r>
                  </m:oMath>
                </a14:m>
                <a:r>
                  <a:rPr lang="en-US" sz="4000" baseline="30000" dirty="0"/>
                  <a:t> </a:t>
                </a:r>
                <a:r>
                  <a:rPr lang="en-US" sz="4000" dirty="0"/>
                  <a:t>in </a:t>
                </a:r>
                <a14:m>
                  <m:oMath xmlns:m="http://schemas.openxmlformats.org/officeDocument/2006/math">
                    <m:r>
                      <a:rPr lang="en-US" sz="4000" i="1" dirty="0" smtClean="0">
                        <a:latin typeface="Cambria Math"/>
                      </a:rPr>
                      <m:t>(</m:t>
                    </m:r>
                    <m:r>
                      <a:rPr lang="en-US" sz="4000" i="1" dirty="0" smtClean="0">
                        <a:latin typeface="Cambria Math"/>
                      </a:rPr>
                      <m:t>𝑥</m:t>
                    </m:r>
                    <m:r>
                      <a:rPr lang="en-US" sz="4000" b="0" i="1" dirty="0" smtClean="0">
                        <a:latin typeface="Cambria Math"/>
                      </a:rPr>
                      <m:t>−</m:t>
                    </m:r>
                    <m:r>
                      <a:rPr lang="en-US" sz="4000" i="1" dirty="0" smtClean="0">
                        <a:latin typeface="Cambria Math"/>
                      </a:rPr>
                      <m:t>5</m:t>
                    </m:r>
                    <m:r>
                      <a:rPr lang="en-US" sz="4000" i="1" dirty="0" smtClean="0">
                        <a:latin typeface="Cambria Math"/>
                      </a:rPr>
                      <m:t>𝑦</m:t>
                    </m:r>
                    <m:r>
                      <a:rPr lang="en-US" sz="4000" i="1" dirty="0" smtClean="0">
                        <a:latin typeface="Cambria Math"/>
                      </a:rPr>
                      <m:t>)5</m:t>
                    </m:r>
                  </m:oMath>
                </a14:m>
                <a:r>
                  <a:rPr lang="en-US" sz="4000" dirty="0" smtClean="0"/>
                  <a:t>?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  <a:blipFill rotWithShape="1">
                <a:blip r:embed="rId2"/>
                <a:stretch>
                  <a:fillRect l="-2333" t="-2452" r="-2667" b="-28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10.2 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126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17,640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-1250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1513</TotalTime>
  <Words>153</Words>
  <Application>Microsoft Office PowerPoint</Application>
  <PresentationFormat>On-screen Show (4:3)</PresentationFormat>
  <Paragraphs>97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10.2 Quiz</vt:lpstr>
      <vt:lpstr>10.2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79</cp:revision>
  <dcterms:created xsi:type="dcterms:W3CDTF">2010-08-17T17:31:29Z</dcterms:created>
  <dcterms:modified xsi:type="dcterms:W3CDTF">2012-03-28T19:15:19Z</dcterms:modified>
</cp:coreProperties>
</file>